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0A50E-934C-41FB-872E-D82D202BAB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FEB1ED-2A1B-410D-935D-27ECC3DD57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36CC1-15C1-43E7-B7F6-4DB6E71F3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881F-6BA8-4C9F-8AE5-07F5B43E2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09EA7-2F03-4AB0-84EE-10EE09F28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869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43D61-C4EB-4C04-8200-4E02A8105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E71BD6-8C3C-4059-86CB-B3E6C3432D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9778E-6446-4CE3-830D-9E18A51D1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8DCD3-F4B6-4FCD-BEE7-16978B1A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F7879-D9B3-4625-94DF-DD53CFD60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41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159D50-34A3-4831-A092-273E1CCF88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232D3B-D67E-456B-A71F-454373A793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EE977-C83A-448C-92E5-3256DC9C0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97D85-D6FA-415E-8589-4B2A215BB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4290C-78FE-4171-96A5-D7989329C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9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1EC23-C34C-4B6E-9819-AC487E153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66656-1FE5-4E1B-B51E-E8F517E8B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B5C6-D054-44A5-88A7-B9CA5C48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FFF15-4C42-4E2F-87B7-62D368B9B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D5EBE-F565-4EA1-B936-97A025731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94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C210E-5446-42CB-A887-B3D654778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E3AA9-7D05-42B1-AAF8-79D88D8F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35A09-5018-4092-A98E-1208FC74B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21351-53BE-4BDE-A5EE-714680CDD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7CF0A-1EB5-4815-B711-B0D318F7E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91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13D88-5E26-44F2-9107-8BED164F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CB007-7853-47FB-918C-12E2690A44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B0AFA3-1FD4-40B9-8A2F-BFAB88890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36AE7-EF0C-44B5-912E-E4A2429F8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0B246-3EAC-4FB8-8560-442AC4AEF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D93CA-B87A-40A0-9684-E95AA7A3A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377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BDB6-D0CF-49CF-9E56-14DCC18CA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A4A30-AA53-460F-A8F0-FF7D80C71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768C14-607B-4267-8A91-4760E761A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859F7-3D10-40ED-8DE7-7890B33436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1B7EA3-A978-4508-B952-F727F56A90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522AF9-2C1E-4B18-A152-4D60D229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8A7ADE-BB69-4E09-9718-50B5DF35B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7D12F3-AF37-4683-839C-33BA846C3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78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A4E97-E1A0-4078-B8CC-3702386B8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D3FB9-CE4C-4976-A673-ABFB47809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8B556-029F-423B-80BD-EB383EB99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C741FD-EB79-425C-B283-9715F88E6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660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A1989C-2AEB-4B97-9253-5596E6576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94A46E-6C15-459D-8EBE-FACC4FE10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E9D9AC-76FE-4D0C-A487-DC29324B6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39614-80A1-42EC-B2E4-1CCC6539D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783F1-C814-42A1-8309-D66616A92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4622C-515A-4A42-8E2F-F8AFDE245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1A45CB-EC11-4FCA-8BF4-90BDEDA35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88F3D8-5007-4B0A-BEA2-D43CE5DE0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B37CC-6691-4116-8B95-40A8963DD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158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2F7E7-FFCC-425F-A966-D0859D3BC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2AEFE8-A2FD-4FFD-A509-F67F6D4BAD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75803-ADCC-4C8D-9194-D4DB81220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D9E02-DBCC-49FF-8EA7-80B9568AF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82032-8C68-4091-B605-65AEF039E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A97F56-AAD8-4BD8-B590-3F4B714FE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586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7A4110-333C-4A91-8811-1FE92D00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575FEA-FB5F-440A-BB9A-E0A779412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3DA0A-F719-4AFA-BAD4-94895C0005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53328-144A-44D0-8D3B-B41442494A71}" type="datetimeFigureOut">
              <a:rPr lang="en-US" smtClean="0"/>
              <a:t>3/17/2018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E08B5-8973-4892-832D-2873DCB919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8AF94-6561-4615-8491-E634B99DC4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778FB-2FB2-437C-A6A7-431764F76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057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935C7-1CFE-494A-8EFF-BFC619B68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18198"/>
            <a:ext cx="9144000" cy="1173628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Pool Safety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B6C22-CA5B-46FC-80AB-5CE5432D52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4850" y="1781946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Ben Gilboa </a:t>
            </a:r>
          </a:p>
          <a:p>
            <a:r>
              <a:rPr lang="en-US" dirty="0"/>
              <a:t>CS231A Winter 2018, Stanford University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33FB89-AE5E-437D-96E8-A695DDC63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6295" y="3866588"/>
            <a:ext cx="2373995" cy="238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DB2FB-7070-4696-A9EB-C0D0A79C6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71" y="3311696"/>
            <a:ext cx="3678115" cy="294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03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892"/>
            <a:ext cx="10515600" cy="7602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Further Challenges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DAB39-AAEA-41AC-AD87-97472BA69AD7}"/>
              </a:ext>
            </a:extLst>
          </p:cNvPr>
          <p:cNvSpPr txBox="1"/>
          <p:nvPr/>
        </p:nvSpPr>
        <p:spPr>
          <a:xfrm>
            <a:off x="351691" y="1223889"/>
            <a:ext cx="1147923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Improve pool boundary detection algorithm. Combine segmentation methods and other way of feature extraction to detect pool in all kind of shapes in more reliable way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Improve scene recognition for better decision criteria. Specifically one example where the current algorithm fails is the event of object that “flies” above the pool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Explore SFM methods to be able to detect the object 3D position</a:t>
            </a:r>
            <a:br>
              <a:rPr lang="en-US" sz="2000" dirty="0"/>
            </a:br>
            <a:r>
              <a:rPr lang="en-US" sz="2000" dirty="0"/>
              <a:t>correctly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Consider other methods that can be applied with single camera</a:t>
            </a:r>
            <a:br>
              <a:rPr lang="en-US" sz="2000" dirty="0"/>
            </a:br>
            <a:r>
              <a:rPr lang="en-US" sz="2000" dirty="0"/>
              <a:t>to resolve the ambiguity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99A74D-B791-4F52-8CB0-9D092A848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1006" y="3346347"/>
            <a:ext cx="4016020" cy="290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89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23587"/>
            <a:ext cx="10515600" cy="760290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Thank You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901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892"/>
            <a:ext cx="10515600" cy="76029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About Me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6F1586-9CA4-4DD8-820E-C28E73C895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5600" y="783908"/>
            <a:ext cx="4648200" cy="30956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9DAB39-AAEA-41AC-AD87-97472BA69AD7}"/>
              </a:ext>
            </a:extLst>
          </p:cNvPr>
          <p:cNvSpPr txBox="1"/>
          <p:nvPr/>
        </p:nvSpPr>
        <p:spPr>
          <a:xfrm>
            <a:off x="351692" y="1223889"/>
            <a:ext cx="609131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Name: Ben Gilboa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Born: 1978 (Israel)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Live: Dallas Texas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Married +2 kids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Education: BSc EE, MBA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Company: Texas Instruments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Organization: Wireless Connectivity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Position: Marketing product manager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First class under SCPD program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AI and CV rookie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45883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892"/>
            <a:ext cx="10515600" cy="7602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Problem Statement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DAB39-AAEA-41AC-AD87-97472BA69AD7}"/>
              </a:ext>
            </a:extLst>
          </p:cNvPr>
          <p:cNvSpPr txBox="1"/>
          <p:nvPr/>
        </p:nvSpPr>
        <p:spPr>
          <a:xfrm>
            <a:off x="351691" y="1223889"/>
            <a:ext cx="1147923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Back yard pool can be dangerous especially when toddler live in the house. Pool safety system can monitor the pool and provide real time notification in case of hazard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It can also notify when some maintenance is required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Main events that such a system can detect: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Kid fall into the pool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Animal fall into the pool (might drown and get stuck in the skimmer)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Pool is full of leaves (during foliage season it can overload the pump)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Low water level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967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892"/>
            <a:ext cx="10515600" cy="7602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Project Objective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DAB39-AAEA-41AC-AD87-97472BA69AD7}"/>
              </a:ext>
            </a:extLst>
          </p:cNvPr>
          <p:cNvSpPr txBox="1"/>
          <p:nvPr/>
        </p:nvSpPr>
        <p:spPr>
          <a:xfrm>
            <a:off x="351691" y="1223889"/>
            <a:ext cx="1147923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Explore CV methods to design a pool safety system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Design basic 3 phases pipeline that can decide if a certain object in inside or outside a pool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Identify the pool boundaries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Run standard pre-trained object detection algorithm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Decision criteria for each detected object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Consider the performance of each phase in the pipeline and think about ways for future improvement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21307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892"/>
            <a:ext cx="10515600" cy="7602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Phase 1: Pool Detection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DAB39-AAEA-41AC-AD87-97472BA69AD7}"/>
              </a:ext>
            </a:extLst>
          </p:cNvPr>
          <p:cNvSpPr txBox="1"/>
          <p:nvPr/>
        </p:nvSpPr>
        <p:spPr>
          <a:xfrm>
            <a:off x="351691" y="1223889"/>
            <a:ext cx="114792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Investigated several ways to detect the pool boundaries: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Canny edge detection and Hough transform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Segmentation by K-mean and mean shift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 method that gave best results is based on color range (shades of blue) and OpenCV functions for polygon detection and approximation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D226D6-363B-46AD-AF59-F3E01A97FED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32" y="3712342"/>
            <a:ext cx="3212022" cy="2350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0484E7-3183-4515-BE5B-DEAE6A0382F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7256" y="3712342"/>
            <a:ext cx="3342030" cy="2350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69BB07-B265-41C5-ACF6-7C7E05C4F62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4196" y="3761577"/>
            <a:ext cx="2974365" cy="21679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3671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892"/>
            <a:ext cx="10515600" cy="7602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Phase 1: Pool Detection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Cont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DAB39-AAEA-41AC-AD87-97472BA69AD7}"/>
              </a:ext>
            </a:extLst>
          </p:cNvPr>
          <p:cNvSpPr txBox="1"/>
          <p:nvPr/>
        </p:nvSpPr>
        <p:spPr>
          <a:xfrm>
            <a:off x="351691" y="1223889"/>
            <a:ext cx="1147923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 chosen algorithm provides good results for empty rectangular pools and other straight lines construction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Pool with curves or with objects that occlude the boundary are more difficult to detect and the algorithm needs to be improved 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7A7246-92AC-4602-9CB1-1A32D45E0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9000"/>
            <a:ext cx="3797111" cy="27822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CD2DD5-6185-4F24-8208-A48BD0ABE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088" y="3429000"/>
            <a:ext cx="3020158" cy="2782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77C498-4055-4108-926A-68208A4FB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0195" y="3429000"/>
            <a:ext cx="3520733" cy="278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287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892"/>
            <a:ext cx="10515600" cy="7602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Phase 1: Pool Detection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Cont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DAB39-AAEA-41AC-AD87-97472BA69AD7}"/>
              </a:ext>
            </a:extLst>
          </p:cNvPr>
          <p:cNvSpPr txBox="1"/>
          <p:nvPr/>
        </p:nvSpPr>
        <p:spPr>
          <a:xfrm>
            <a:off x="351691" y="1223889"/>
            <a:ext cx="1147923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Pool detection algorithm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accent1"/>
                </a:solidFill>
              </a:rPr>
              <a:t>Convert to HSV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accent1"/>
                </a:solidFill>
              </a:rPr>
              <a:t>Define blue shades boundaries in HSV (60,50,50) to (130, 255, 255)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accent1"/>
                </a:solidFill>
              </a:rPr>
              <a:t>Use threshold to mark image areas in blue range and out of blue range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accent1"/>
                </a:solidFill>
              </a:rPr>
              <a:t>Find all contours in the image using OpenCV find contours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accent1"/>
                </a:solidFill>
              </a:rPr>
              <a:t>Find largest contour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accent1"/>
                </a:solidFill>
              </a:rPr>
              <a:t>Apply convex hull to include occlusions 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07384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892"/>
            <a:ext cx="10515600" cy="7602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Phase 2: Object Detection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DAB39-AAEA-41AC-AD87-97472BA69AD7}"/>
              </a:ext>
            </a:extLst>
          </p:cNvPr>
          <p:cNvSpPr txBox="1"/>
          <p:nvPr/>
        </p:nvSpPr>
        <p:spPr>
          <a:xfrm>
            <a:off x="242374" y="1140658"/>
            <a:ext cx="1147923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Used pre-trained CNN algorithm using Google TensorFlow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Struggled through the TensorFlow and the </a:t>
            </a:r>
            <a:r>
              <a:rPr lang="en-US" sz="2000" dirty="0" err="1"/>
              <a:t>TesnorFlow</a:t>
            </a:r>
            <a:r>
              <a:rPr lang="en-US" sz="2000" dirty="0"/>
              <a:t> Object detection API installation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Tested several pre-trained models to find </a:t>
            </a:r>
            <a:br>
              <a:rPr lang="en-US" sz="2000" dirty="0"/>
            </a:br>
            <a:r>
              <a:rPr lang="en-US" sz="2000" dirty="0"/>
              <a:t>a model that provides good performance vs </a:t>
            </a:r>
            <a:br>
              <a:rPr lang="en-US" sz="2000" dirty="0"/>
            </a:br>
            <a:r>
              <a:rPr lang="en-US" sz="2000" dirty="0"/>
              <a:t>run-time tradeoff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i="1" dirty="0"/>
              <a:t>faster_rcnn_inception_resnet_v2_atrous_coco_2018_01_28 </a:t>
            </a:r>
            <a:br>
              <a:rPr lang="fr-FR" sz="1600" i="1" dirty="0"/>
            </a:br>
            <a:r>
              <a:rPr lang="fr-FR" sz="2000" dirty="0"/>
              <a:t>model gave the best tradeoff and I chose </a:t>
            </a:r>
            <a:r>
              <a:rPr lang="fr-FR" sz="2000" dirty="0" err="1"/>
              <a:t>it</a:t>
            </a:r>
            <a:r>
              <a:rPr lang="fr-FR" sz="2000" dirty="0"/>
              <a:t> for </a:t>
            </a:r>
            <a:br>
              <a:rPr lang="fr-FR" sz="2000" dirty="0"/>
            </a:br>
            <a:r>
              <a:rPr lang="fr-FR" sz="2000" dirty="0"/>
              <a:t>this project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F755BC-D6C3-4B12-8075-4403768E5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4284" y="2672862"/>
            <a:ext cx="5895342" cy="388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7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82E1-77A9-4C63-8B2F-3686F554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892"/>
            <a:ext cx="10515600" cy="7602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Phase 3: Decision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DAB39-AAEA-41AC-AD87-97472BA69AD7}"/>
              </a:ext>
            </a:extLst>
          </p:cNvPr>
          <p:cNvSpPr txBox="1"/>
          <p:nvPr/>
        </p:nvSpPr>
        <p:spPr>
          <a:xfrm>
            <a:off x="356381" y="995370"/>
            <a:ext cx="1147923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Decision algorithm to determine if a detected object is inside or outside the pool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Comparing the location of the bounding box detected in phase 2 and the polygon detected in phase 1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Decision criteria: check if bottom corners of bounding box inside the polygon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Red bounding box – inside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Blue bounding box - outside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37EC0E-1213-495C-970B-2E7B6FD5C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206" y="3330214"/>
            <a:ext cx="4426339" cy="32268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9D5E66-ECF2-43F3-B2CE-4CE1C41DA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396644"/>
            <a:ext cx="4302526" cy="322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741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8846</TotalTime>
  <Words>524</Words>
  <Application>Microsoft Office PowerPoint</Application>
  <PresentationFormat>Widescreen</PresentationFormat>
  <Paragraphs>62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Pool Safety System</vt:lpstr>
      <vt:lpstr>About Me</vt:lpstr>
      <vt:lpstr>Problem Statement</vt:lpstr>
      <vt:lpstr>Project Objective</vt:lpstr>
      <vt:lpstr>Phase 1: Pool Detection</vt:lpstr>
      <vt:lpstr>Phase 1: Pool Detection Cont’</vt:lpstr>
      <vt:lpstr>Phase 1: Pool Detection Cont’</vt:lpstr>
      <vt:lpstr>Phase 2: Object Detection</vt:lpstr>
      <vt:lpstr>Phase 3: Decision </vt:lpstr>
      <vt:lpstr>Further Challenges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Pool Safety System</dc:title>
  <dc:creator>Ben Gilboa</dc:creator>
  <cp:lastModifiedBy>Ben Gilboa</cp:lastModifiedBy>
  <cp:revision>24</cp:revision>
  <dcterms:created xsi:type="dcterms:W3CDTF">2018-03-15T04:03:40Z</dcterms:created>
  <dcterms:modified xsi:type="dcterms:W3CDTF">2018-03-22T05:45:10Z</dcterms:modified>
</cp:coreProperties>
</file>

<file path=docProps/thumbnail.jpeg>
</file>